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F9EC5-DE17-4861-85F7-D574B333C6BB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911DE-D4B1-46E8-9504-A125E8991F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F9EC5-DE17-4861-85F7-D574B333C6BB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911DE-D4B1-46E8-9504-A125E8991F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F9EC5-DE17-4861-85F7-D574B333C6BB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911DE-D4B1-46E8-9504-A125E8991F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F9EC5-DE17-4861-85F7-D574B333C6BB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911DE-D4B1-46E8-9504-A125E8991F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F9EC5-DE17-4861-85F7-D574B333C6BB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911DE-D4B1-46E8-9504-A125E8991F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F9EC5-DE17-4861-85F7-D574B333C6BB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911DE-D4B1-46E8-9504-A125E8991F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F9EC5-DE17-4861-85F7-D574B333C6BB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911DE-D4B1-46E8-9504-A125E8991F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F9EC5-DE17-4861-85F7-D574B333C6BB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911DE-D4B1-46E8-9504-A125E8991F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F9EC5-DE17-4861-85F7-D574B333C6BB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911DE-D4B1-46E8-9504-A125E8991F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F9EC5-DE17-4861-85F7-D574B333C6BB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911DE-D4B1-46E8-9504-A125E8991F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F9EC5-DE17-4861-85F7-D574B333C6BB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911DE-D4B1-46E8-9504-A125E8991F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F9EC5-DE17-4861-85F7-D574B333C6BB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911DE-D4B1-46E8-9504-A125E8991F3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853687_178894426104552_506260478217945088_n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3027130_178894912771170_2762553136932454400_n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853687_178894426104552_506260478217945088_n (1)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880552_178894602771201_7241299502252949504_n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893569_178894452771216_2752649135621406720_n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900273_178894476104547_7290106496992411648_n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921388_178894759437852_8922495730795413504_n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926152_178894546104540_9095132645632770048_n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933765_178894519437876_5127175934687838208_n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983265_178894626104532_2596867081202827264_n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1</cp:revision>
  <dcterms:created xsi:type="dcterms:W3CDTF">2018-05-25T06:15:16Z</dcterms:created>
  <dcterms:modified xsi:type="dcterms:W3CDTF">2018-05-25T06:15:31Z</dcterms:modified>
</cp:coreProperties>
</file>